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0.xml" ContentType="application/vnd.openxmlformats-officedocument.presentationml.slideLayou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viewProps.xml" ContentType="application/vnd.openxmlformats-officedocument.presentationml.viewProps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89750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EE02"/>
    <a:srgbClr val="FF33C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3714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55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279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614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0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246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24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1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015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86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41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D3B20-F2C8-4C5A-BEA6-46399EFA852B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CB46-12B2-43AA-9951-821CE74ED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82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openxmlformats.org/officeDocument/2006/relationships/image" Target="../media/image10.png"/><Relationship Id="rId3" Type="http://schemas.openxmlformats.org/officeDocument/2006/relationships/image" Target="../media/image2.png"/><Relationship Id="rId21" Type="http://schemas.microsoft.com/office/2007/relationships/hdphoto" Target="../media/hdphoto9.wdp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17" Type="http://schemas.microsoft.com/office/2007/relationships/hdphoto" Target="../media/hdphoto7.wdp"/><Relationship Id="rId2" Type="http://schemas.openxmlformats.org/officeDocument/2006/relationships/image" Target="../media/image1.jpeg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23" Type="http://schemas.microsoft.com/office/2007/relationships/hdphoto" Target="../media/hdphoto10.wdp"/><Relationship Id="rId10" Type="http://schemas.openxmlformats.org/officeDocument/2006/relationships/image" Target="../media/image6.png"/><Relationship Id="rId19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openxmlformats.org/officeDocument/2006/relationships/image" Target="../media/image8.png"/><Relationship Id="rId2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eautiful summer beach scene with beach huts, umbrellas and yachts in the  sea. Copy space 6758466 Vector Art at Vecteez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"/>
            <a:ext cx="6857999" cy="928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each Umbrella PNG, Vector, PSD, and Clipart With Transparent Background  for Free Download | Pngtre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56" b="97778" l="0" r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079" b="37313"/>
          <a:stretch/>
        </p:blipFill>
        <p:spPr bwMode="auto">
          <a:xfrm rot="908774" flipH="1">
            <a:off x="1602330" y="543291"/>
            <a:ext cx="4463071" cy="27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0" descr="Image result for rain background clipart f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2663" y="8539980"/>
            <a:ext cx="6857999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ln>
                  <a:solidFill>
                    <a:schemeClr val="tx1"/>
                  </a:solidFill>
                </a:ln>
                <a:latin typeface="Arial Black" pitchFamily="34"/>
                <a:ea typeface=""/>
                <a:cs typeface=""/>
              </a:rPr>
              <a:t>The Holiday Scheme is held at </a:t>
            </a:r>
            <a:r>
              <a:rPr lang="en-GB" sz="1400" b="1" dirty="0" err="1">
                <a:ln>
                  <a:solidFill>
                    <a:schemeClr val="tx1"/>
                  </a:solidFill>
                </a:ln>
                <a:latin typeface="Arial Black" pitchFamily="34"/>
                <a:ea typeface=""/>
                <a:cs typeface=""/>
              </a:rPr>
              <a:t>Pontcanna</a:t>
            </a:r>
            <a:r>
              <a:rPr lang="en-GB" sz="1400" b="1" dirty="0">
                <a:ln>
                  <a:solidFill>
                    <a:schemeClr val="tx1"/>
                  </a:solidFill>
                </a:ln>
                <a:latin typeface="Arial Black" pitchFamily="34"/>
                <a:ea typeface=""/>
                <a:cs typeface=""/>
              </a:rPr>
              <a:t> Scout Base CF11 9HX. 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dirty="0">
                <a:ln>
                  <a:solidFill>
                    <a:schemeClr val="tx1"/>
                  </a:solidFill>
                </a:ln>
                <a:latin typeface="Arial Black" pitchFamily="34"/>
                <a:ea typeface=""/>
                <a:cs typeface=""/>
              </a:rPr>
              <a:t>For more details please email littlekeypers</a:t>
            </a:r>
            <a:r>
              <a:rPr lang="en-GB" sz="1400" b="1" dirty="0">
                <a:ln>
                  <a:solidFill>
                    <a:schemeClr val="tx1"/>
                  </a:solidFill>
                </a:ln>
                <a:solidFill>
                  <a:srgbClr val="02EE02"/>
                </a:solidFill>
                <a:latin typeface="Arial Black" pitchFamily="34"/>
                <a:ea typeface=""/>
                <a:cs typeface=""/>
              </a:rPr>
              <a:t>@</a:t>
            </a:r>
            <a:r>
              <a:rPr lang="en-GB" sz="1400" b="1" dirty="0">
                <a:ln>
                  <a:solidFill>
                    <a:schemeClr val="tx1"/>
                  </a:solidFill>
                </a:ln>
                <a:latin typeface="Arial Black" pitchFamily="34"/>
                <a:ea typeface=""/>
                <a:cs typeface=""/>
              </a:rPr>
              <a:t>hotmail.co.uk</a:t>
            </a:r>
          </a:p>
        </p:txBody>
      </p:sp>
      <p:sp>
        <p:nvSpPr>
          <p:cNvPr id="12" name="AutoShape 10" descr="Image result for free sunglasses clipart"/>
          <p:cNvSpPr>
            <a:spLocks noChangeAspect="1" noChangeArrowheads="1"/>
          </p:cNvSpPr>
          <p:nvPr/>
        </p:nvSpPr>
        <p:spPr bwMode="auto">
          <a:xfrm>
            <a:off x="1222375" y="143635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6" descr="Related image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8" descr="Related image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2" descr="Image result for rain background clipart free"/>
          <p:cNvSpPr>
            <a:spLocks noChangeAspect="1" noChangeArrowheads="1"/>
          </p:cNvSpPr>
          <p:nvPr/>
        </p:nvSpPr>
        <p:spPr bwMode="auto">
          <a:xfrm>
            <a:off x="1889026" y="125720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4" descr="Image result for rain background clipart free"/>
          <p:cNvSpPr>
            <a:spLocks noChangeAspect="1" noChangeArrowheads="1"/>
          </p:cNvSpPr>
          <p:nvPr/>
        </p:nvSpPr>
        <p:spPr bwMode="auto">
          <a:xfrm>
            <a:off x="2036268" y="276087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7" descr="Image result for rain background clipart free"/>
          <p:cNvSpPr>
            <a:spLocks noChangeAspect="1" noChangeArrowheads="1"/>
          </p:cNvSpPr>
          <p:nvPr/>
        </p:nvSpPr>
        <p:spPr bwMode="auto">
          <a:xfrm>
            <a:off x="2183509" y="426454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Image result for spring  clipart"/>
          <p:cNvSpPr>
            <a:spLocks noChangeAspect="1" noChangeArrowheads="1"/>
          </p:cNvSpPr>
          <p:nvPr/>
        </p:nvSpPr>
        <p:spPr bwMode="auto">
          <a:xfrm>
            <a:off x="2330751" y="576821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2" descr="Image result for butterfly  clipart"/>
          <p:cNvSpPr>
            <a:spLocks noChangeAspect="1" noChangeArrowheads="1"/>
          </p:cNvSpPr>
          <p:nvPr/>
        </p:nvSpPr>
        <p:spPr bwMode="auto">
          <a:xfrm>
            <a:off x="2477993" y="727188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Image result for tractor clipart"/>
          <p:cNvSpPr>
            <a:spLocks noChangeAspect="1" noChangeArrowheads="1"/>
          </p:cNvSpPr>
          <p:nvPr/>
        </p:nvSpPr>
        <p:spPr bwMode="auto">
          <a:xfrm>
            <a:off x="2625234" y="877555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2" descr="Image result for free sunglasses clipart"/>
          <p:cNvSpPr>
            <a:spLocks noChangeAspect="1" noChangeArrowheads="1"/>
          </p:cNvSpPr>
          <p:nvPr/>
        </p:nvSpPr>
        <p:spPr bwMode="auto">
          <a:xfrm>
            <a:off x="2919717" y="1178290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4" descr="Image result for free sunglasses clipart"/>
          <p:cNvSpPr>
            <a:spLocks noChangeAspect="1" noChangeArrowheads="1"/>
          </p:cNvSpPr>
          <p:nvPr/>
        </p:nvSpPr>
        <p:spPr bwMode="auto">
          <a:xfrm>
            <a:off x="3066959" y="1328657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48" descr="Related image"/>
          <p:cNvSpPr>
            <a:spLocks noChangeAspect="1" noChangeArrowheads="1"/>
          </p:cNvSpPr>
          <p:nvPr/>
        </p:nvSpPr>
        <p:spPr bwMode="auto">
          <a:xfrm>
            <a:off x="2772476" y="1027923"/>
            <a:ext cx="294483" cy="30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AutoShape 10" descr="Image result for kids halloween carto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12" descr="Image result for kids halloween carto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" name="Picture 50" descr="Lafayette School Corporation Royalty Free Library - Summer Word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09" b="94118" l="1957" r="99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122" y="1244750"/>
            <a:ext cx="3033096" cy="89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3,542 Beach Theme Background Paper Design Images, Stock Photos &amp; Vectors |  Shutterstoc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6" descr="Springboard Stories - Beach hut template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Beach Hut Images Clip Art - Beach Hut Clip Art - Free Transparent PNG  Clipart Images Downloa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009" b="96352" l="3333" r="328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4537"/>
          <a:stretch/>
        </p:blipFill>
        <p:spPr bwMode="auto">
          <a:xfrm>
            <a:off x="2008916" y="2520611"/>
            <a:ext cx="2989392" cy="505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2" descr="Beach Hut Images Clip Art - Beach Hut Clip Art - Free Transparent PNG  Clipart Images Download"/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940" b="97854" l="67381" r="977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43"/>
          <a:stretch/>
        </p:blipFill>
        <p:spPr bwMode="auto">
          <a:xfrm>
            <a:off x="-94658" y="3039550"/>
            <a:ext cx="2946183" cy="503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070" y="0"/>
            <a:ext cx="2038924" cy="1187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2887592" y="2476940"/>
            <a:ext cx="1423541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dirty="0">
                <a:solidFill>
                  <a:schemeClr val="bg1"/>
                </a:solidFill>
                <a:effectLst>
                  <a:outerShdw>
                    <a:srgbClr val="000000"/>
                  </a:outerShdw>
                </a:effectLst>
                <a:latin typeface="Cooper Black" panose="0208090404030B020404" pitchFamily="18" charset="0"/>
              </a:rPr>
              <a:t>     </a:t>
            </a:r>
          </a:p>
        </p:txBody>
      </p:sp>
      <p:pic>
        <p:nvPicPr>
          <p:cNvPr id="44" name="Picture 12" descr="Beach Hut Images Clip Art - Beach Hut Clip Art - Free Transparent PNG  Clipart Images Download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940" b="97854" l="67381" r="977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43"/>
          <a:stretch/>
        </p:blipFill>
        <p:spPr bwMode="auto">
          <a:xfrm>
            <a:off x="4520528" y="2772333"/>
            <a:ext cx="2686828" cy="510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22" descr="beach towel cartoon towel - Clip Art Library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50" name="Picture 26" descr="Beach towel Illustrations and Clipart. 6,660 Beach towel royalty free  illustrations, drawings and graphics available to search from thousands of  vector EPS clip art providers.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94" b="94882" l="152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8" y="7096012"/>
            <a:ext cx="1739741" cy="159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AutoShape 30" descr="beach towel cartoon towel - Clip Art Library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32" descr="Beach Towel Clipart Stock Illustrations – 347 Beach Towel Clipart Stock  Illustrations, Vectors &amp; Clipart - Dreamstime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38" descr="Beach ball clipart. Free download transparent .PNG | Creazilla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40" descr="Beach Ball Summer - Beach Ball Illustration Png Transparent PNG - 719x720 -  Free Download on NicePNG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72" name="Picture 48" descr="Beach Ball Summer - Beach Ball Illustration Png Transparent PNG - 719x720 -  Free Download on Nice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8333" l="5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137" y="7193285"/>
            <a:ext cx="937100" cy="81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54" descr="Flamingo isolated on transparent background. Pink inflatable swimming ring.  Vector 3d float bird vacation icon. Summer beach or pool toy template.  Stock Vector | Adobe Stock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2100" b="78200" l="10000" r="8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020" y="7020409"/>
            <a:ext cx="1859892" cy="189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Summer Beach Havaianas Say Hello - Summer Pool Party Png,Pool Party Png -  free transparent png images - pngaaa.com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915" b="93830" l="4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004" y="7622840"/>
            <a:ext cx="1042658" cy="94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8" descr="Pink Unicorn Swim Ring Inflatable Swimming Stock Vector (Royalty Free)  1328417690 | Shutterstock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6438" b="89700" l="4630" r="949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63" y="7013912"/>
            <a:ext cx="2044721" cy="211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AutoShape 66" descr="Gull Vector Art Stock Images | Depositphotos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3" name="AutoShape 68" descr="176,328 Seagull Stock Photos and Images - 123RF"/>
          <p:cNvSpPr>
            <a:spLocks noChangeAspect="1" noChangeArrowheads="1"/>
          </p:cNvSpPr>
          <p:nvPr/>
        </p:nvSpPr>
        <p:spPr bwMode="auto">
          <a:xfrm>
            <a:off x="1831975" y="1531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Smiling Sun Face in Sunglasses clipart. Free download transparent .PNG |  Creazilla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8216"/>
            <a:ext cx="1309568" cy="157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4" descr="Cartoon Seagull Presenting Isolated On White Background Stock Clipart |  Royalty-Free | FreeImages"/>
          <p:cNvSpPr>
            <a:spLocks noChangeAspect="1" noChangeArrowheads="1"/>
          </p:cNvSpPr>
          <p:nvPr/>
        </p:nvSpPr>
        <p:spPr bwMode="auto">
          <a:xfrm>
            <a:off x="1984375" y="1684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6" descr="Seagull Vector Art, Icons, and Graphics for Free Download"/>
          <p:cNvSpPr>
            <a:spLocks noChangeAspect="1" noChangeArrowheads="1"/>
          </p:cNvSpPr>
          <p:nvPr/>
        </p:nvSpPr>
        <p:spPr bwMode="auto">
          <a:xfrm>
            <a:off x="2136775" y="1836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C482F7B-F995-B24D-3FAD-56C3B5BE9950}"/>
              </a:ext>
            </a:extLst>
          </p:cNvPr>
          <p:cNvSpPr txBox="1"/>
          <p:nvPr/>
        </p:nvSpPr>
        <p:spPr>
          <a:xfrm>
            <a:off x="214306" y="4494298"/>
            <a:ext cx="2077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Open </a:t>
            </a:r>
          </a:p>
          <a:p>
            <a:pPr algn="ctr"/>
            <a:r>
              <a:rPr lang="en-GB" b="1" dirty="0"/>
              <a:t>8.30am to 5.30pm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A546781-74FC-0E02-6BDE-382A15B86CE7}"/>
              </a:ext>
            </a:extLst>
          </p:cNvPr>
          <p:cNvSpPr txBox="1"/>
          <p:nvPr/>
        </p:nvSpPr>
        <p:spPr>
          <a:xfrm>
            <a:off x="533272" y="5392357"/>
            <a:ext cx="14023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Breakfast </a:t>
            </a:r>
          </a:p>
          <a:p>
            <a:pPr algn="ctr"/>
            <a:r>
              <a:rPr lang="en-GB" b="1" dirty="0"/>
              <a:t>&amp; </a:t>
            </a:r>
          </a:p>
          <a:p>
            <a:pPr algn="ctr"/>
            <a:r>
              <a:rPr lang="en-GB" b="1" dirty="0"/>
              <a:t>afternoon </a:t>
            </a:r>
          </a:p>
          <a:p>
            <a:pPr algn="ctr"/>
            <a:r>
              <a:rPr lang="en-GB" b="1" dirty="0"/>
              <a:t>snack included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7D8D23D-F996-7143-CAFE-D87CDFB45443}"/>
              </a:ext>
            </a:extLst>
          </p:cNvPr>
          <p:cNvSpPr txBox="1"/>
          <p:nvPr/>
        </p:nvSpPr>
        <p:spPr>
          <a:xfrm>
            <a:off x="5224265" y="4236518"/>
            <a:ext cx="998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Dates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984C790-D0C7-F895-D4EE-0BF3D6CCF047}"/>
              </a:ext>
            </a:extLst>
          </p:cNvPr>
          <p:cNvSpPr txBox="1"/>
          <p:nvPr/>
        </p:nvSpPr>
        <p:spPr>
          <a:xfrm>
            <a:off x="4753801" y="4776486"/>
            <a:ext cx="2301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Mon 20</a:t>
            </a:r>
            <a:r>
              <a:rPr lang="en-GB" sz="1400" b="1" baseline="30000" dirty="0"/>
              <a:t>th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23</a:t>
            </a:r>
            <a:r>
              <a:rPr lang="en-GB" sz="1400" b="1" baseline="30000" dirty="0"/>
              <a:t>rd </a:t>
            </a:r>
            <a:r>
              <a:rPr lang="en-GB" sz="1400" b="1" dirty="0"/>
              <a:t>July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F7C7129-84BB-E24A-513E-23DA658967DD}"/>
              </a:ext>
            </a:extLst>
          </p:cNvPr>
          <p:cNvSpPr txBox="1"/>
          <p:nvPr/>
        </p:nvSpPr>
        <p:spPr>
          <a:xfrm>
            <a:off x="4780479" y="5200032"/>
            <a:ext cx="2405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Mon 27</a:t>
            </a:r>
            <a:r>
              <a:rPr lang="en-GB" sz="1400" b="1" baseline="30000" dirty="0"/>
              <a:t>th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30</a:t>
            </a:r>
            <a:r>
              <a:rPr lang="en-GB" sz="1400" b="1" baseline="30000" dirty="0"/>
              <a:t>th </a:t>
            </a:r>
            <a:r>
              <a:rPr lang="en-GB" sz="1400" b="1" dirty="0"/>
              <a:t>July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BD8D434-5A46-2F28-BB08-CCEB384A6C0A}"/>
              </a:ext>
            </a:extLst>
          </p:cNvPr>
          <p:cNvSpPr txBox="1"/>
          <p:nvPr/>
        </p:nvSpPr>
        <p:spPr>
          <a:xfrm>
            <a:off x="4809148" y="5627277"/>
            <a:ext cx="20026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Mon 3</a:t>
            </a:r>
            <a:r>
              <a:rPr lang="en-GB" sz="1400" b="1" baseline="30000" dirty="0"/>
              <a:t>rd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6</a:t>
            </a:r>
            <a:r>
              <a:rPr lang="en-GB" sz="1400" b="1" baseline="30000" dirty="0"/>
              <a:t>th</a:t>
            </a:r>
            <a:r>
              <a:rPr lang="en-GB" sz="1400" b="1" dirty="0"/>
              <a:t> Aug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BD46EF1-21ED-CB23-317A-05084DF43CF5}"/>
              </a:ext>
            </a:extLst>
          </p:cNvPr>
          <p:cNvSpPr txBox="1"/>
          <p:nvPr/>
        </p:nvSpPr>
        <p:spPr>
          <a:xfrm>
            <a:off x="5436337" y="4593929"/>
            <a:ext cx="5497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WK 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A17CC00-5E6A-101D-16F2-E4603E8ADF19}"/>
              </a:ext>
            </a:extLst>
          </p:cNvPr>
          <p:cNvSpPr txBox="1"/>
          <p:nvPr/>
        </p:nvSpPr>
        <p:spPr>
          <a:xfrm>
            <a:off x="5455171" y="5062964"/>
            <a:ext cx="5475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WK 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BC4B9D1-0AD8-A3EF-7E4A-FE0C48D1CD35}"/>
              </a:ext>
            </a:extLst>
          </p:cNvPr>
          <p:cNvSpPr txBox="1"/>
          <p:nvPr/>
        </p:nvSpPr>
        <p:spPr>
          <a:xfrm>
            <a:off x="5478340" y="5468335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WK 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58B0118-F289-6C50-9492-540BAFE43753}"/>
              </a:ext>
            </a:extLst>
          </p:cNvPr>
          <p:cNvSpPr txBox="1"/>
          <p:nvPr/>
        </p:nvSpPr>
        <p:spPr>
          <a:xfrm>
            <a:off x="4753936" y="6064036"/>
            <a:ext cx="20447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Mon 10</a:t>
            </a:r>
            <a:r>
              <a:rPr lang="en-GB" sz="1400" b="1" baseline="30000" dirty="0"/>
              <a:t>th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13</a:t>
            </a:r>
            <a:r>
              <a:rPr lang="en-GB" sz="1400" b="1" baseline="30000" dirty="0"/>
              <a:t>th</a:t>
            </a:r>
            <a:r>
              <a:rPr lang="en-GB" sz="1400" b="1" dirty="0"/>
              <a:t> Aug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01481F6-05D3-6645-BB01-29237ED8EC62}"/>
              </a:ext>
            </a:extLst>
          </p:cNvPr>
          <p:cNvSpPr txBox="1"/>
          <p:nvPr/>
        </p:nvSpPr>
        <p:spPr>
          <a:xfrm>
            <a:off x="5511526" y="5919354"/>
            <a:ext cx="5733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WK 4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55FC314-AA94-D524-7918-DB31339339A5}"/>
              </a:ext>
            </a:extLst>
          </p:cNvPr>
          <p:cNvSpPr txBox="1"/>
          <p:nvPr/>
        </p:nvSpPr>
        <p:spPr>
          <a:xfrm>
            <a:off x="2111735" y="3859069"/>
            <a:ext cx="28208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6 </a:t>
            </a:r>
          </a:p>
          <a:p>
            <a:pPr algn="ctr"/>
            <a:r>
              <a:rPr lang="en-GB" b="1" dirty="0"/>
              <a:t>Fun packed weeks of: </a:t>
            </a:r>
          </a:p>
          <a:p>
            <a:pPr algn="ctr"/>
            <a:r>
              <a:rPr lang="en-GB" b="1" dirty="0"/>
              <a:t>Sport</a:t>
            </a:r>
          </a:p>
          <a:p>
            <a:pPr algn="ctr"/>
            <a:r>
              <a:rPr lang="en-GB" b="1" dirty="0"/>
              <a:t>Team games </a:t>
            </a:r>
          </a:p>
          <a:p>
            <a:pPr algn="ctr"/>
            <a:r>
              <a:rPr lang="en-GB" b="1" dirty="0"/>
              <a:t>Craft &amp; Cooking</a:t>
            </a:r>
          </a:p>
          <a:p>
            <a:pPr algn="ctr"/>
            <a:r>
              <a:rPr lang="en-GB" b="1" dirty="0"/>
              <a:t>Themed days </a:t>
            </a:r>
          </a:p>
          <a:p>
            <a:pPr algn="ctr"/>
            <a:r>
              <a:rPr lang="en-GB" b="1" dirty="0"/>
              <a:t>&amp; </a:t>
            </a:r>
          </a:p>
          <a:p>
            <a:pPr algn="ctr"/>
            <a:r>
              <a:rPr lang="en-GB" b="1" dirty="0"/>
              <a:t>activities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D0E45C8-AB87-5DBB-DDE4-23393A58A727}"/>
              </a:ext>
            </a:extLst>
          </p:cNvPr>
          <p:cNvSpPr txBox="1"/>
          <p:nvPr/>
        </p:nvSpPr>
        <p:spPr>
          <a:xfrm>
            <a:off x="4768141" y="6479611"/>
            <a:ext cx="21845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Mon 17</a:t>
            </a:r>
            <a:r>
              <a:rPr lang="en-GB" sz="1400" b="1" baseline="30000" dirty="0"/>
              <a:t>th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20</a:t>
            </a:r>
            <a:r>
              <a:rPr lang="en-GB" sz="1400" b="1" baseline="30000" dirty="0"/>
              <a:t>th </a:t>
            </a:r>
            <a:r>
              <a:rPr lang="en-GB" sz="1400" b="1" dirty="0"/>
              <a:t>Aug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F7A9EFA-72FB-83DE-20A3-017EEF891987}"/>
              </a:ext>
            </a:extLst>
          </p:cNvPr>
          <p:cNvSpPr txBox="1"/>
          <p:nvPr/>
        </p:nvSpPr>
        <p:spPr>
          <a:xfrm>
            <a:off x="5550712" y="6333742"/>
            <a:ext cx="574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WK 5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B200E5A-089D-1064-A793-0D8B1FE65FDA}"/>
              </a:ext>
            </a:extLst>
          </p:cNvPr>
          <p:cNvSpPr txBox="1"/>
          <p:nvPr/>
        </p:nvSpPr>
        <p:spPr>
          <a:xfrm>
            <a:off x="1412776" y="46273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EF112893-5233-7CFE-BC12-185DDD061A00}"/>
              </a:ext>
            </a:extLst>
          </p:cNvPr>
          <p:cNvSpPr txBox="1"/>
          <p:nvPr/>
        </p:nvSpPr>
        <p:spPr>
          <a:xfrm>
            <a:off x="1655657" y="2326314"/>
            <a:ext cx="375971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 w="0"/>
                <a:solidFill>
                  <a:srgbClr val="99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H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o</a:t>
            </a:r>
            <a:r>
              <a:rPr lang="en-GB" sz="2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l</a:t>
            </a:r>
            <a:r>
              <a:rPr lang="en-GB" sz="280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i</a:t>
            </a:r>
            <a:r>
              <a:rPr lang="en-GB" sz="280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d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  <a:r>
              <a:rPr lang="en-GB" sz="2800" dirty="0">
                <a:ln w="0"/>
                <a:solidFill>
                  <a:srgbClr val="FF66C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y 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S</a:t>
            </a:r>
            <a:r>
              <a:rPr lang="en-GB" sz="280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c</a:t>
            </a:r>
            <a:r>
              <a:rPr lang="en-GB" sz="280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h</a:t>
            </a:r>
            <a:r>
              <a:rPr lang="en-GB" sz="2800" dirty="0">
                <a:ln w="0"/>
                <a:solidFill>
                  <a:srgbClr val="FF19E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m</a:t>
            </a:r>
            <a:r>
              <a:rPr lang="en-GB" sz="2800" dirty="0">
                <a:ln w="0"/>
                <a:solidFill>
                  <a:srgbClr val="99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e </a:t>
            </a:r>
          </a:p>
          <a:p>
            <a:pPr algn="ctr"/>
            <a:r>
              <a:rPr lang="en-GB" sz="2800" dirty="0">
                <a:ln w="0"/>
                <a:solidFill>
                  <a:srgbClr val="FF19E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r>
              <a:rPr lang="en-GB" sz="280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0</a:t>
            </a:r>
            <a:r>
              <a:rPr lang="en-GB" sz="2800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r>
              <a:rPr lang="en-GB" sz="28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6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B2B8F342-CF4A-4D5A-0ECB-6396299AAE1D}"/>
              </a:ext>
            </a:extLst>
          </p:cNvPr>
          <p:cNvSpPr txBox="1"/>
          <p:nvPr/>
        </p:nvSpPr>
        <p:spPr>
          <a:xfrm>
            <a:off x="5592981" y="6731185"/>
            <a:ext cx="5747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/>
              <a:t>WK 6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3989B367-2A3A-E3FE-2959-D789922DDB25}"/>
              </a:ext>
            </a:extLst>
          </p:cNvPr>
          <p:cNvSpPr txBox="1"/>
          <p:nvPr/>
        </p:nvSpPr>
        <p:spPr>
          <a:xfrm>
            <a:off x="4804123" y="6917501"/>
            <a:ext cx="20764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Mon 24</a:t>
            </a:r>
            <a:r>
              <a:rPr lang="en-GB" sz="1400" b="1" baseline="30000" dirty="0"/>
              <a:t>th</a:t>
            </a:r>
            <a:r>
              <a:rPr lang="en-GB" sz="1400" b="1" dirty="0"/>
              <a:t> - </a:t>
            </a:r>
            <a:r>
              <a:rPr lang="en-GB" sz="1400" b="1" dirty="0" err="1"/>
              <a:t>Thur</a:t>
            </a:r>
            <a:r>
              <a:rPr lang="en-GB" sz="1400" b="1" dirty="0"/>
              <a:t> 27</a:t>
            </a:r>
            <a:r>
              <a:rPr lang="en-GB" sz="1400" b="1" baseline="30000" dirty="0"/>
              <a:t>th </a:t>
            </a:r>
            <a:r>
              <a:rPr lang="en-GB" sz="1400" b="1" dirty="0"/>
              <a:t>Aug </a:t>
            </a:r>
          </a:p>
        </p:txBody>
      </p:sp>
    </p:spTree>
    <p:extLst>
      <p:ext uri="{BB962C8B-B14F-4D97-AF65-F5344CB8AC3E}">
        <p14:creationId xmlns:p14="http://schemas.microsoft.com/office/powerpoint/2010/main" val="138006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CE03410CCCEF48B0F513ACEE85C2A4" ma:contentTypeVersion="12" ma:contentTypeDescription="Create a new document." ma:contentTypeScope="" ma:versionID="cd899f0c27497e88aaea8badc8792b51">
  <xsd:schema xmlns:xsd="http://www.w3.org/2001/XMLSchema" xmlns:xs="http://www.w3.org/2001/XMLSchema" xmlns:p="http://schemas.microsoft.com/office/2006/metadata/properties" xmlns:ns2="2efc912c-26f6-4a4e-9ac1-3f906d948a38" xmlns:ns3="87738423-7ac3-412d-bdfa-dd0f3ebe886b" targetNamespace="http://schemas.microsoft.com/office/2006/metadata/properties" ma:root="true" ma:fieldsID="cb95317a6fd9d55fe1e5240db8455727" ns2:_="" ns3:_="">
    <xsd:import namespace="2efc912c-26f6-4a4e-9ac1-3f906d948a38"/>
    <xsd:import namespace="87738423-7ac3-412d-bdfa-dd0f3ebe88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fc912c-26f6-4a4e-9ac1-3f906d948a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38423-7ac3-412d-bdfa-dd0f3ebe886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0c0afba-1d20-4a5e-9322-f30edce3f5cd}" ma:internalName="TaxCatchAll" ma:showField="CatchAllData" ma:web="87738423-7ac3-412d-bdfa-dd0f3ebe88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7738423-7ac3-412d-bdfa-dd0f3ebe886b" xsi:nil="true"/>
    <lcf76f155ced4ddcb4097134ff3c332f xmlns="2efc912c-26f6-4a4e-9ac1-3f906d948a3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1E7CA97-815F-45F0-A0D4-81E78833F981}"/>
</file>

<file path=customXml/itemProps2.xml><?xml version="1.0" encoding="utf-8"?>
<ds:datastoreItem xmlns:ds="http://schemas.openxmlformats.org/officeDocument/2006/customXml" ds:itemID="{1948C63F-FF5E-424B-913F-F00961ACE66A}"/>
</file>

<file path=customXml/itemProps3.xml><?xml version="1.0" encoding="utf-8"?>
<ds:datastoreItem xmlns:ds="http://schemas.openxmlformats.org/officeDocument/2006/customXml" ds:itemID="{19912818-0273-4326-89AE-E7B21C14E180}"/>
</file>

<file path=docProps/app.xml><?xml version="1.0" encoding="utf-8"?>
<Properties xmlns="http://schemas.openxmlformats.org/officeDocument/2006/extended-properties" xmlns:vt="http://schemas.openxmlformats.org/officeDocument/2006/docPropsVTypes">
  <TotalTime>4970</TotalTime>
  <Words>102</Words>
  <Application>Microsoft Office PowerPoint</Application>
  <PresentationFormat>On-screen Show 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Cooper Black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Lewis-Davies, Catherine</cp:lastModifiedBy>
  <cp:revision>220</cp:revision>
  <cp:lastPrinted>2026-06-09T12:01:43Z</cp:lastPrinted>
  <dcterms:created xsi:type="dcterms:W3CDTF">2017-08-22T18:50:05Z</dcterms:created>
  <dcterms:modified xsi:type="dcterms:W3CDTF">2026-06-10T08:06:24Z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0x0101009ECE03410CCCEF48B0F513ACEE85C2A4</vt:lpwstr>
  </property>
</Properties>
</file>