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viewProps.xml" ContentType="application/vnd.openxmlformats-officedocument.presentationml.viewProps+xml"/>
  <Override PartName="/ppt/slideLayouts/slideLayout7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6858000" cy="12192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59" d="100"/>
          <a:sy n="59" d="100"/>
        </p:scale>
        <p:origin x="3570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ustomXml" Target="../customXml/item2.xml"/><Relationship Id="rId3" Type="http://schemas.openxmlformats.org/officeDocument/2006/relationships/presProps" Target="presProps.xml"/><Relationship Id="rId7" Type="http://schemas.openxmlformats.org/officeDocument/2006/relationships/customXml" Target="../customXml/item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Relationship Id="rId9" Type="http://schemas.openxmlformats.org/officeDocument/2006/relationships/customXml" Target="../customXml/item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995312"/>
            <a:ext cx="5829300" cy="4244622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6403623"/>
            <a:ext cx="5143500" cy="2943577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A89B4-61B0-45CB-B8E2-6DD55A84EFC5}" type="datetimeFigureOut">
              <a:rPr lang="en-GB" smtClean="0"/>
              <a:t>12/06/2026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FC01A-D6F5-4F1B-AB01-D5BBFCA1D1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59087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A89B4-61B0-45CB-B8E2-6DD55A84EFC5}" type="datetimeFigureOut">
              <a:rPr lang="en-GB" smtClean="0"/>
              <a:t>12/06/2026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FC01A-D6F5-4F1B-AB01-D5BBFCA1D1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53690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3039537"/>
            <a:ext cx="5915025" cy="5071532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8159048"/>
            <a:ext cx="5915025" cy="2666999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82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82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A89B4-61B0-45CB-B8E2-6DD55A84EFC5}" type="datetimeFigureOut">
              <a:rPr lang="en-GB" smtClean="0"/>
              <a:t>12/06/2026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FC01A-D6F5-4F1B-AB01-D5BBFCA1D1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05049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3245556"/>
            <a:ext cx="2914650" cy="773571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3245556"/>
            <a:ext cx="2914650" cy="773571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A89B4-61B0-45CB-B8E2-6DD55A84EFC5}" type="datetimeFigureOut">
              <a:rPr lang="en-GB" smtClean="0"/>
              <a:t>12/06/2026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FC01A-D6F5-4F1B-AB01-D5BBFCA1D1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29558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49114"/>
            <a:ext cx="5915025" cy="235655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988734"/>
            <a:ext cx="2901255" cy="146473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4453467"/>
            <a:ext cx="2901255" cy="655037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988734"/>
            <a:ext cx="2915543" cy="146473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4453467"/>
            <a:ext cx="2915543" cy="655037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A89B4-61B0-45CB-B8E2-6DD55A84EFC5}" type="datetimeFigureOut">
              <a:rPr lang="en-GB" smtClean="0"/>
              <a:t>12/06/2026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FC01A-D6F5-4F1B-AB01-D5BBFCA1D1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29860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A89B4-61B0-45CB-B8E2-6DD55A84EFC5}" type="datetimeFigureOut">
              <a:rPr lang="en-GB" smtClean="0"/>
              <a:t>12/06/2026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FC01A-D6F5-4F1B-AB01-D5BBFCA1D1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89720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A89B4-61B0-45CB-B8E2-6DD55A84EFC5}" type="datetimeFigureOut">
              <a:rPr lang="en-GB" smtClean="0"/>
              <a:t>12/06/2026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FC01A-D6F5-4F1B-AB01-D5BBFCA1D1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07012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812800"/>
            <a:ext cx="2211884" cy="28448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755425"/>
            <a:ext cx="3471863" cy="8664222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3657600"/>
            <a:ext cx="2211884" cy="6776156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A89B4-61B0-45CB-B8E2-6DD55A84EFC5}" type="datetimeFigureOut">
              <a:rPr lang="en-GB" smtClean="0"/>
              <a:t>12/06/2026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FC01A-D6F5-4F1B-AB01-D5BBFCA1D1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04939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812800"/>
            <a:ext cx="2211884" cy="28448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755425"/>
            <a:ext cx="3471863" cy="8664222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3657600"/>
            <a:ext cx="2211884" cy="6776156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A89B4-61B0-45CB-B8E2-6DD55A84EFC5}" type="datetimeFigureOut">
              <a:rPr lang="en-GB" smtClean="0"/>
              <a:t>12/06/2026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FC01A-D6F5-4F1B-AB01-D5BBFCA1D1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21044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A89B4-61B0-45CB-B8E2-6DD55A84EFC5}" type="datetimeFigureOut">
              <a:rPr lang="en-GB" smtClean="0"/>
              <a:t>12/06/2026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FC01A-D6F5-4F1B-AB01-D5BBFCA1D1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48253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649111"/>
            <a:ext cx="1478756" cy="10332156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649111"/>
            <a:ext cx="4350544" cy="10332156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3A89B4-61B0-45CB-B8E2-6DD55A84EFC5}" type="datetimeFigureOut">
              <a:rPr lang="en-GB" smtClean="0"/>
              <a:t>12/06/2026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2FC01A-D6F5-4F1B-AB01-D5BBFCA1D1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94409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649114"/>
            <a:ext cx="5915025" cy="23565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3245556"/>
            <a:ext cx="5915025" cy="77357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11300181"/>
            <a:ext cx="1543050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03A89B4-61B0-45CB-B8E2-6DD55A84EFC5}" type="datetimeFigureOut">
              <a:rPr lang="en-GB" smtClean="0"/>
              <a:t>12/06/2026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11300181"/>
            <a:ext cx="2314575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11300181"/>
            <a:ext cx="1543050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E2FC01A-D6F5-4F1B-AB01-D5BBFCA1D16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99390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hyperlink" Target="mailto:email-2ndlandaffnorthrainbows@gmail.co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AF5F9393-38C6-8440-9125-14949158B93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2108268" cy="1444752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14D28ED6-3901-6DFE-0592-38AEE687D495}"/>
              </a:ext>
            </a:extLst>
          </p:cNvPr>
          <p:cNvSpPr txBox="1"/>
          <p:nvPr/>
        </p:nvSpPr>
        <p:spPr>
          <a:xfrm>
            <a:off x="2108268" y="82296"/>
            <a:ext cx="294836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i="1" u="sng" dirty="0"/>
              <a:t>2</a:t>
            </a:r>
            <a:r>
              <a:rPr lang="en-GB" sz="3600" b="1" i="1" u="sng" baseline="30000" dirty="0"/>
              <a:t>ND</a:t>
            </a:r>
            <a:r>
              <a:rPr lang="en-GB" sz="3600" b="1" i="1" u="sng" dirty="0"/>
              <a:t> Llandaff north rainbow unit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552667C-297A-5E1B-5F88-45391E97D65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56632" y="0"/>
            <a:ext cx="1801368" cy="1801368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B1CDF36A-4797-0C9C-C4F3-7C2BBD0B371D}"/>
              </a:ext>
            </a:extLst>
          </p:cNvPr>
          <p:cNvSpPr txBox="1"/>
          <p:nvPr/>
        </p:nvSpPr>
        <p:spPr>
          <a:xfrm>
            <a:off x="144780" y="1974125"/>
            <a:ext cx="405384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We have spaces in the 2</a:t>
            </a:r>
            <a:r>
              <a:rPr lang="en-GB" sz="2400" baseline="30000" dirty="0"/>
              <a:t>nd</a:t>
            </a:r>
            <a:r>
              <a:rPr lang="en-GB" sz="2400" dirty="0"/>
              <a:t> Llandaff north rainbow unit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0948493-C06F-93A7-4E58-6964AC5ECC91}"/>
              </a:ext>
            </a:extLst>
          </p:cNvPr>
          <p:cNvSpPr txBox="1"/>
          <p:nvPr/>
        </p:nvSpPr>
        <p:spPr>
          <a:xfrm>
            <a:off x="18418" y="2766625"/>
            <a:ext cx="6858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The unit is in the Llandaff north community centre</a:t>
            </a:r>
          </a:p>
          <a:p>
            <a:r>
              <a:rPr lang="en-GB" sz="2400" dirty="0"/>
              <a:t>Next to hawthorn primary  school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FE133C0-A456-2579-0B3C-9E562849A5CF}"/>
              </a:ext>
            </a:extLst>
          </p:cNvPr>
          <p:cNvSpPr txBox="1"/>
          <p:nvPr/>
        </p:nvSpPr>
        <p:spPr>
          <a:xfrm>
            <a:off x="-30480" y="10991671"/>
            <a:ext cx="633984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The 2</a:t>
            </a:r>
            <a:r>
              <a:rPr lang="en-GB" sz="2400" baseline="30000" dirty="0"/>
              <a:t>nd</a:t>
            </a:r>
            <a:r>
              <a:rPr lang="en-GB" sz="2400" dirty="0"/>
              <a:t> Llandaff north rainbow unit time is 4-5 pm, Friday’s</a:t>
            </a:r>
          </a:p>
          <a:p>
            <a:r>
              <a:rPr lang="en-GB" sz="2400" dirty="0"/>
              <a:t>The meeting are school term times. 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9C7035E-B1C4-7E62-9277-C624A40FACAC}"/>
              </a:ext>
            </a:extLst>
          </p:cNvPr>
          <p:cNvSpPr txBox="1"/>
          <p:nvPr/>
        </p:nvSpPr>
        <p:spPr>
          <a:xfrm>
            <a:off x="0" y="6551407"/>
            <a:ext cx="573024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The rainbow would receive lots of certificates and badge which they work toward each meeting.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49D96E4-54D3-3C7E-B844-A5DFD8262E13}"/>
              </a:ext>
            </a:extLst>
          </p:cNvPr>
          <p:cNvSpPr txBox="1"/>
          <p:nvPr/>
        </p:nvSpPr>
        <p:spPr>
          <a:xfrm>
            <a:off x="2865120" y="8530200"/>
            <a:ext cx="432816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The rainbows play lots of fun games and do lots of crafts in the meeting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C39A0E95-2BFD-A9D0-42FF-31DA8368CB05}"/>
              </a:ext>
            </a:extLst>
          </p:cNvPr>
          <p:cNvSpPr txBox="1"/>
          <p:nvPr/>
        </p:nvSpPr>
        <p:spPr>
          <a:xfrm>
            <a:off x="3367184" y="3451579"/>
            <a:ext cx="339852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If you're interested in joining the rainbow unit, please contact Tracy young, via </a:t>
            </a:r>
            <a:r>
              <a:rPr lang="en-GB" sz="2400" dirty="0">
                <a:hlinkClick r:id="rId4"/>
              </a:rPr>
              <a:t>email-2ndlandaffnorthrainbows@gmail.com</a:t>
            </a:r>
            <a:r>
              <a:rPr lang="en-GB" sz="2400" dirty="0"/>
              <a:t>  or phone number- 07484192852.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D45A6168-9265-0BF0-F910-2DB66E5B48A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15307" y="4096147"/>
            <a:ext cx="2824133" cy="2115121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071E5556-1196-BF60-C726-EFC00945B7F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120640" y="9346607"/>
            <a:ext cx="1645064" cy="1645064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D8C3FD6C-3821-B328-E669-0B78C082224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266043" y="6096000"/>
            <a:ext cx="1537761" cy="2315185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99B8ABD7-7C7C-781A-1E4C-B71DE97C23B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44780" y="8041682"/>
            <a:ext cx="2609850" cy="2609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105663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1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Office Them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ECE03410CCCEF48B0F513ACEE85C2A4" ma:contentTypeVersion="12" ma:contentTypeDescription="Create a new document." ma:contentTypeScope="" ma:versionID="cd899f0c27497e88aaea8badc8792b51">
  <xsd:schema xmlns:xsd="http://www.w3.org/2001/XMLSchema" xmlns:xs="http://www.w3.org/2001/XMLSchema" xmlns:p="http://schemas.microsoft.com/office/2006/metadata/properties" xmlns:ns2="2efc912c-26f6-4a4e-9ac1-3f906d948a38" xmlns:ns3="87738423-7ac3-412d-bdfa-dd0f3ebe886b" targetNamespace="http://schemas.microsoft.com/office/2006/metadata/properties" ma:root="true" ma:fieldsID="cb95317a6fd9d55fe1e5240db8455727" ns2:_="" ns3:_="">
    <xsd:import namespace="2efc912c-26f6-4a4e-9ac1-3f906d948a38"/>
    <xsd:import namespace="87738423-7ac3-412d-bdfa-dd0f3ebe886b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efc912c-26f6-4a4e-9ac1-3f906d948a38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6" nillable="true" ma:taxonomy="true" ma:internalName="lcf76f155ced4ddcb4097134ff3c332f" ma:taxonomyFieldName="MediaServiceImageTags" ma:displayName="Image Tags" ma:readOnly="false" ma:fieldId="{5cf76f15-5ced-4ddc-b409-7134ff3c332f}" ma:taxonomyMulti="true" ma:sspId="e8eb062c-d763-48f9-a1b1-826b13cffd46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9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7738423-7ac3-412d-bdfa-dd0f3ebe886b" elementFormDefault="qualified">
    <xsd:import namespace="http://schemas.microsoft.com/office/2006/documentManagement/types"/>
    <xsd:import namespace="http://schemas.microsoft.com/office/infopath/2007/PartnerControls"/>
    <xsd:element name="TaxCatchAll" ma:index="17" nillable="true" ma:displayName="Taxonomy Catch All Column" ma:hidden="true" ma:list="{c0c0afba-1d20-4a5e-9322-f30edce3f5cd}" ma:internalName="TaxCatchAll" ma:showField="CatchAllData" ma:web="87738423-7ac3-412d-bdfa-dd0f3ebe886b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87738423-7ac3-412d-bdfa-dd0f3ebe886b" xsi:nil="true"/>
    <lcf76f155ced4ddcb4097134ff3c332f xmlns="2efc912c-26f6-4a4e-9ac1-3f906d948a38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971C2E26-A58F-4340-85E7-DB66C5471930}"/>
</file>

<file path=customXml/itemProps2.xml><?xml version="1.0" encoding="utf-8"?>
<ds:datastoreItem xmlns:ds="http://schemas.openxmlformats.org/officeDocument/2006/customXml" ds:itemID="{42F9078D-05FC-4D12-BF25-0EB67E1430AB}"/>
</file>

<file path=customXml/itemProps3.xml><?xml version="1.0" encoding="utf-8"?>
<ds:datastoreItem xmlns:ds="http://schemas.openxmlformats.org/officeDocument/2006/customXml" ds:itemID="{301A5973-9D40-43BC-9941-249D3C147D35}"/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79</TotalTime>
  <Words>104</Words>
  <Application>Microsoft Office PowerPoint</Application>
  <PresentationFormat>Widescreen</PresentationFormat>
  <Paragraphs>9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Aptos</vt:lpstr>
      <vt:lpstr>Aptos Display</vt:lpstr>
      <vt:lpstr>Arial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Tracy Young</dc:creator>
  <cp:lastModifiedBy>Lewis-Davies, Catherine</cp:lastModifiedBy>
  <cp:revision>1</cp:revision>
  <dcterms:created xsi:type="dcterms:W3CDTF">2024-09-08T16:56:49Z</dcterms:created>
  <dcterms:modified xsi:type="dcterms:W3CDTF">2026-06-12T12:44:07Z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0x0101009ECE03410CCCEF48B0F513ACEE85C2A4</vt:lpwstr>
  </property>
</Properties>
</file>