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57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2" d="100"/>
          <a:sy n="62" d="100"/>
        </p:scale>
        <p:origin x="72" y="4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4D337-579E-42A4-BC09-402884D93B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5DF3EE-079E-428F-B548-80F80A70D5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4C4726-F833-45AE-98F3-18D7DA2EC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30356-034A-4B80-9F29-CD8642E62798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C00227-8F89-4B3B-A0F3-F122BDC7C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95B2B3-D666-4AEA-A605-9917A9FBF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A673F-E155-4899-996D-A97CFB1755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314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AB5BA5-48F9-40F5-BD11-884A4538A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46501D-42A2-4661-9CD4-20B3705B62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8A5A86-65F3-43CB-B898-FA0F949903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30356-034A-4B80-9F29-CD8642E62798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1589C8-3513-4809-90AD-C807E06BF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825258-5F51-4447-9095-362C9BB52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A673F-E155-4899-996D-A97CFB1755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969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7EA46-D551-4B46-9E8C-7AB75AB0B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D9B8E3-45A0-4BCD-9C70-C56DEA7BD1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7F5ED-033D-4F36-A46C-81833701E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30356-034A-4B80-9F29-CD8642E62798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F1007A-AA92-465B-8BC1-2AC456B49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7DCA53-4FBC-4CC7-8CF6-4516898D9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A673F-E155-4899-996D-A97CFB1755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976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5564E0-859E-4B7E-99EA-BA2660BB7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6FBC9F-6156-40DC-8A3D-AA84367E5E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B85D65-424D-476C-91B3-C066D99AE4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995B7F-5EDC-44AC-B631-6AA405001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30356-034A-4B80-9F29-CD8642E62798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0BAD72-3B55-490B-A205-0B596F39E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501285-1CE2-4E71-AC03-78534006B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A673F-E155-4899-996D-A97CFB1755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164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64C274-9CE6-4B8B-AD11-5D7F130DD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7D6A0D-A0B9-4918-A4CD-AA86A6BDA4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B8F64B-2968-4A82-AB83-B81A0BF2CC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F2EACF-FC9D-4994-B57F-DBC1FA7EA6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8D8C1D-0876-48FC-965E-AA66C581E7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5966A1-B689-4F8F-92E8-AB48B8C43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30356-034A-4B80-9F29-CD8642E62798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80EA30-475F-4D6A-B140-9F1BBC5BB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FCED47-1C25-4356-9DFF-28C9DE8CD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A673F-E155-4899-996D-A97CFB1755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122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38C7E-5F3B-4466-9EAB-53AAA6006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F718ED-49B4-4DDB-A82B-DCA214F57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30356-034A-4B80-9F29-CD8642E62798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DC52D6-DDB1-4672-A6FB-FC2D6AC82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8D7149-0041-415D-9257-D29C6BC7A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A673F-E155-4899-996D-A97CFB1755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041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D3AA76-DC7E-42A9-9442-6ECF40215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30356-034A-4B80-9F29-CD8642E62798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130DE-6336-4055-92CF-DEA3BE769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6AE74B-543C-4F0F-8E73-B6B5CA219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A673F-E155-4899-996D-A97CFB1755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159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F4BCF-F293-402D-A1F8-3E8BC7C7A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EC80AB-8D9C-4D97-9B99-63F3C93D89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68FD18-F04D-4913-B999-C7BE3F8B91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AF655C-65F6-4624-9963-F6662557D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30356-034A-4B80-9F29-CD8642E62798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ADB19B-D924-4BB5-B66A-1F6C81D7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DDA22C-8428-480C-8F83-908CBB28D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A673F-E155-4899-996D-A97CFB1755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584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A0AF9-5BC1-4480-8F34-81645FE9D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D32AB3-D37E-4F7C-83FB-4E685671C1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3D4DE1-64DD-49E5-A4C3-2FE378BF94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96CB22-FCBC-475B-978E-8BA92569C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30356-034A-4B80-9F29-CD8642E62798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86E2EE-F6DE-47CA-91AE-BE0DBA21DA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C68BF9-2AF0-455B-B70B-F5E06ADB4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A673F-E155-4899-996D-A97CFB1755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994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A16D1-F807-4E96-A5C9-48A08E0E2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BCC395-C22D-455D-8815-55FC1896F0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32093B-9569-4977-BFD4-42913236F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30356-034A-4B80-9F29-CD8642E62798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BD29F9-43BC-4290-B93C-E5E9EEAA0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D702F6-AD15-4F28-97EC-86637A760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A673F-E155-4899-996D-A97CFB1755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11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ADC5160-7D58-41CC-9E89-9C40A719FE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8EFB78-B0C3-4D63-A70D-60102BE083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87530D-AD20-4953-864A-82A1C4D07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30356-034A-4B80-9F29-CD8642E62798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4AD71F-3693-42AF-8273-F83719021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EDE620-B7A0-4560-9637-EEA7E2962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A673F-E155-4899-996D-A97CFB1755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325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33AC8A-6B0F-4494-8163-D88450ABA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984D09-7CDD-4AC1-8C3C-CD7B83F3AA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43324-4C85-483F-84C8-5936F55F57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A30356-034A-4B80-9F29-CD8642E62798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10217-5995-4425-A000-97966D5D84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0B7E6-AD56-43B8-B599-3B5B33D4A6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FA673F-E155-4899-996D-A97CFB1755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775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C4287-ABC8-42B7-B024-EAAFD3D0B6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RSE Progression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2F349A-E3B1-4A34-8E64-7C5A2F5982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Discovery Education Progression Grids</a:t>
            </a:r>
          </a:p>
        </p:txBody>
      </p:sp>
    </p:spTree>
    <p:extLst>
      <p:ext uri="{BB962C8B-B14F-4D97-AF65-F5344CB8AC3E}">
        <p14:creationId xmlns:p14="http://schemas.microsoft.com/office/powerpoint/2010/main" val="2514332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rgbClr val="92D050"/>
            </a:gs>
            <a:gs pos="83000">
              <a:srgbClr val="92D050"/>
            </a:gs>
            <a:gs pos="100000">
              <a:srgbClr val="92D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1C0FF17-6513-4D7A-90F9-D3EC8DCD3635}"/>
              </a:ext>
            </a:extLst>
          </p:cNvPr>
          <p:cNvSpPr/>
          <p:nvPr/>
        </p:nvSpPr>
        <p:spPr>
          <a:xfrm>
            <a:off x="236305" y="133564"/>
            <a:ext cx="11712539" cy="63597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170133-4F65-4824-8C48-C7F97D0985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271" y="278231"/>
            <a:ext cx="11255446" cy="6070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154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rgbClr val="92D050"/>
            </a:gs>
            <a:gs pos="83000">
              <a:srgbClr val="92D050"/>
            </a:gs>
            <a:gs pos="100000">
              <a:srgbClr val="92D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1C0FF17-6513-4D7A-90F9-D3EC8DCD3635}"/>
              </a:ext>
            </a:extLst>
          </p:cNvPr>
          <p:cNvSpPr/>
          <p:nvPr/>
        </p:nvSpPr>
        <p:spPr>
          <a:xfrm>
            <a:off x="236305" y="133564"/>
            <a:ext cx="11712539" cy="63597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0B83BD2-E0D2-43A0-9C26-52918E17EF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063" y="348109"/>
            <a:ext cx="11229654" cy="589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375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rgbClr val="92D050"/>
            </a:gs>
            <a:gs pos="83000">
              <a:srgbClr val="92D050"/>
            </a:gs>
            <a:gs pos="100000">
              <a:srgbClr val="92D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1C0FF17-6513-4D7A-90F9-D3EC8DCD3635}"/>
              </a:ext>
            </a:extLst>
          </p:cNvPr>
          <p:cNvSpPr/>
          <p:nvPr/>
        </p:nvSpPr>
        <p:spPr>
          <a:xfrm>
            <a:off x="236305" y="133564"/>
            <a:ext cx="11712539" cy="63597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95D654B-837E-4127-A7A9-58CDC2DAB1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692" y="364733"/>
            <a:ext cx="11342670" cy="593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606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rgbClr val="92D050"/>
            </a:gs>
            <a:gs pos="83000">
              <a:srgbClr val="92D050"/>
            </a:gs>
            <a:gs pos="100000">
              <a:srgbClr val="92D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1C0FF17-6513-4D7A-90F9-D3EC8DCD3635}"/>
              </a:ext>
            </a:extLst>
          </p:cNvPr>
          <p:cNvSpPr/>
          <p:nvPr/>
        </p:nvSpPr>
        <p:spPr>
          <a:xfrm>
            <a:off x="236305" y="133564"/>
            <a:ext cx="11712539" cy="63597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D3D8680-ADCE-443D-B2AB-C498E4B944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337" y="264427"/>
            <a:ext cx="11260475" cy="6068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875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rgbClr val="92D050"/>
            </a:gs>
            <a:gs pos="83000">
              <a:srgbClr val="92D050"/>
            </a:gs>
            <a:gs pos="100000">
              <a:srgbClr val="92D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1C0FF17-6513-4D7A-90F9-D3EC8DCD3635}"/>
              </a:ext>
            </a:extLst>
          </p:cNvPr>
          <p:cNvSpPr/>
          <p:nvPr/>
        </p:nvSpPr>
        <p:spPr>
          <a:xfrm>
            <a:off x="236305" y="133564"/>
            <a:ext cx="11712539" cy="63597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4185ACB-0A37-44D2-82D0-B2540F3B0F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611" y="364733"/>
            <a:ext cx="11198832" cy="5896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6485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rgbClr val="92D050"/>
            </a:gs>
            <a:gs pos="83000">
              <a:srgbClr val="92D050"/>
            </a:gs>
            <a:gs pos="100000">
              <a:srgbClr val="92D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1C0FF17-6513-4D7A-90F9-D3EC8DCD3635}"/>
              </a:ext>
            </a:extLst>
          </p:cNvPr>
          <p:cNvSpPr/>
          <p:nvPr/>
        </p:nvSpPr>
        <p:spPr>
          <a:xfrm>
            <a:off x="236305" y="133564"/>
            <a:ext cx="11712539" cy="63597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C286095-C58F-49B4-8ED2-63DC6662D1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691" y="269629"/>
            <a:ext cx="11363219" cy="6087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075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rgbClr val="92D050"/>
            </a:gs>
            <a:gs pos="83000">
              <a:srgbClr val="92D050"/>
            </a:gs>
            <a:gs pos="100000">
              <a:srgbClr val="92D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1C0FF17-6513-4D7A-90F9-D3EC8DCD3635}"/>
              </a:ext>
            </a:extLst>
          </p:cNvPr>
          <p:cNvSpPr/>
          <p:nvPr/>
        </p:nvSpPr>
        <p:spPr>
          <a:xfrm>
            <a:off x="236305" y="133564"/>
            <a:ext cx="11712539" cy="63597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F31298-8495-484A-BCAD-578909EEA4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434" y="312181"/>
            <a:ext cx="11188557" cy="5996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8447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6</Words>
  <Application>Microsoft Office PowerPoint</Application>
  <PresentationFormat>Widescreen</PresentationFormat>
  <Paragraphs>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RSE Progression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RSE Progression</dc:title>
  <dc:creator>khaynes</dc:creator>
  <cp:lastModifiedBy>khaynes</cp:lastModifiedBy>
  <cp:revision>2</cp:revision>
  <dcterms:created xsi:type="dcterms:W3CDTF">2024-06-13T13:00:33Z</dcterms:created>
  <dcterms:modified xsi:type="dcterms:W3CDTF">2024-06-13T13:11:59Z</dcterms:modified>
</cp:coreProperties>
</file>